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1" Type="http://schemas.openxmlformats.org/officeDocument/2006/relationships/customXml" Target="../customXml/item3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2.xml"/><Relationship Id="rId4" Type="http://schemas.openxmlformats.org/officeDocument/2006/relationships/slideMaster" Target="slideMasters/slide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d15a6627c6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d15a6627c6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d15a6627c6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d15a6627c6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204275" cy="279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2575" y="2113951"/>
            <a:ext cx="5296402" cy="297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5">
            <a:alphaModFix/>
          </a:blip>
          <a:srcRect b="11629" l="18377" r="17093" t="14623"/>
          <a:stretch/>
        </p:blipFill>
        <p:spPr>
          <a:xfrm>
            <a:off x="7418375" y="428450"/>
            <a:ext cx="1217924" cy="1391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096000" cy="405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4">
            <a:alphaModFix/>
          </a:blip>
          <a:srcRect b="11629" l="18377" r="17093" t="14623"/>
          <a:stretch/>
        </p:blipFill>
        <p:spPr>
          <a:xfrm>
            <a:off x="7418375" y="428450"/>
            <a:ext cx="1217924" cy="139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b="11629" l="18377" r="17093" t="14623"/>
          <a:stretch/>
        </p:blipFill>
        <p:spPr>
          <a:xfrm>
            <a:off x="7418375" y="1952450"/>
            <a:ext cx="1217924" cy="1391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 rotWithShape="1">
          <a:blip r:embed="rId3">
            <a:alphaModFix/>
          </a:blip>
          <a:srcRect b="11629" l="18377" r="17093" t="14623"/>
          <a:stretch/>
        </p:blipFill>
        <p:spPr>
          <a:xfrm>
            <a:off x="7418375" y="428450"/>
            <a:ext cx="1217924" cy="139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576500"/>
            <a:ext cx="7113575" cy="3885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/>
          </a:blip>
          <a:srcRect b="11629" l="18377" r="17093" t="14623"/>
          <a:stretch/>
        </p:blipFill>
        <p:spPr>
          <a:xfrm>
            <a:off x="7418375" y="1952450"/>
            <a:ext cx="1217924" cy="139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11629" l="18377" r="17093" t="14623"/>
          <a:stretch/>
        </p:blipFill>
        <p:spPr>
          <a:xfrm>
            <a:off x="7418375" y="3476450"/>
            <a:ext cx="1217924" cy="1391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F4E45A59-0643-4712-91D3-D7530455BE79}"/>
</file>

<file path=customXml/itemProps2.xml><?xml version="1.0" encoding="utf-8"?>
<ds:datastoreItem xmlns:ds="http://schemas.openxmlformats.org/officeDocument/2006/customXml" ds:itemID="{CAC20D81-5D5D-4A59-A886-25B867112BAD}"/>
</file>

<file path=customXml/itemProps3.xml><?xml version="1.0" encoding="utf-8"?>
<ds:datastoreItem xmlns:ds="http://schemas.openxmlformats.org/officeDocument/2006/customXml" ds:itemID="{B0C4A24D-E128-496A-8E63-8710E89DDC28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</Properties>
</file>